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2"/>
  </p:notesMasterIdLst>
  <p:sldIdLst>
    <p:sldId id="297" r:id="rId2"/>
    <p:sldId id="298" r:id="rId3"/>
    <p:sldId id="277" r:id="rId4"/>
    <p:sldId id="280" r:id="rId5"/>
    <p:sldId id="279" r:id="rId6"/>
    <p:sldId id="284" r:id="rId7"/>
    <p:sldId id="282" r:id="rId8"/>
    <p:sldId id="283" r:id="rId9"/>
    <p:sldId id="330" r:id="rId10"/>
    <p:sldId id="332" r:id="rId11"/>
    <p:sldId id="303" r:id="rId12"/>
    <p:sldId id="299" r:id="rId13"/>
    <p:sldId id="300" r:id="rId14"/>
    <p:sldId id="301" r:id="rId15"/>
    <p:sldId id="285" r:id="rId16"/>
    <p:sldId id="295" r:id="rId17"/>
    <p:sldId id="312" r:id="rId18"/>
    <p:sldId id="313" r:id="rId19"/>
    <p:sldId id="314" r:id="rId20"/>
    <p:sldId id="315" r:id="rId21"/>
    <p:sldId id="316" r:id="rId22"/>
    <p:sldId id="317" r:id="rId23"/>
    <p:sldId id="318" r:id="rId24"/>
    <p:sldId id="319" r:id="rId25"/>
    <p:sldId id="320" r:id="rId26"/>
    <p:sldId id="321" r:id="rId27"/>
    <p:sldId id="322" r:id="rId28"/>
    <p:sldId id="323" r:id="rId29"/>
    <p:sldId id="292" r:id="rId30"/>
    <p:sldId id="304" r:id="rId31"/>
    <p:sldId id="306" r:id="rId32"/>
    <p:sldId id="307" r:id="rId33"/>
    <p:sldId id="308" r:id="rId34"/>
    <p:sldId id="309" r:id="rId35"/>
    <p:sldId id="310" r:id="rId36"/>
    <p:sldId id="311" r:id="rId37"/>
    <p:sldId id="324" r:id="rId38"/>
    <p:sldId id="325" r:id="rId39"/>
    <p:sldId id="327" r:id="rId40"/>
    <p:sldId id="328" r:id="rId41"/>
  </p:sldIdLst>
  <p:sldSz cx="9144000" cy="6858000" type="screen4x3"/>
  <p:notesSz cx="6858000" cy="9144000"/>
  <p:custDataLst>
    <p:tags r:id="rId4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CCFFCC"/>
    <a:srgbClr val="99FFCC"/>
    <a:srgbClr val="CC0066"/>
    <a:srgbClr val="009900"/>
    <a:srgbClr val="003300"/>
    <a:srgbClr val="CCFFFF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12" autoAdjust="0"/>
    <p:restoredTop sz="73511" autoAdjust="0"/>
  </p:normalViewPr>
  <p:slideViewPr>
    <p:cSldViewPr>
      <p:cViewPr varScale="1">
        <p:scale>
          <a:sx n="38" d="100"/>
          <a:sy n="38" d="100"/>
        </p:scale>
        <p:origin x="196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48" Type="http://schemas.microsoft.com/office/2015/10/relationships/revisionInfo" Target="revisionInfo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3" Type="http://schemas.openxmlformats.org/officeDocument/2006/relationships/tags" Target="tags/tag1.xml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4083790-E9AC-4B08-9B05-B86063D41FAA}" type="datetimeFigureOut">
              <a:rPr lang="en-US"/>
              <a:pPr>
                <a:defRPr/>
              </a:pPr>
              <a:t>2/28/18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EA3B527-A422-42DC-ADF0-805DCCC825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576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Alexander the Great. 327 BCE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A3B527-A422-42DC-ADF0-805DCCC8255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179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Grandson </a:t>
            </a:r>
            <a:r>
              <a:rPr lang="en-US" dirty="0" err="1" smtClean="0"/>
              <a:t>Ashoka</a:t>
            </a:r>
            <a:r>
              <a:rPr lang="en-US" dirty="0" smtClean="0"/>
              <a:t> made Buddhism the central religion </a:t>
            </a:r>
          </a:p>
          <a:p>
            <a:r>
              <a:rPr lang="sk-SK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268 to 232 BCE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A3B527-A422-42DC-ADF0-805DCCC82557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252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media.nationalgeographic.org</a:t>
            </a:r>
            <a:r>
              <a:rPr lang="en-US" dirty="0" smtClean="0"/>
              <a:t>/assets/photos/000/329/32912.jpg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A3B527-A422-42DC-ADF0-805DCCC82557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415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9BAB02-B68B-489B-92ED-6C2E716D8A9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705FB6-F14C-4280-9503-FF46B9AF60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33893C-72F0-4FB0-B4CF-B7839A69C48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0F1E2D-440F-47BC-A60D-39D724F8B0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35667F-F253-4775-AE45-E784465AB78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BA4281-C332-4ED9-85B4-7C6F89B74F6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9236C1-AE6E-4085-ACB3-42DC58F79D8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4B0C61-CA37-44B1-9C01-2DD1D90EEE2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209540-7A17-4202-9D41-4995E09435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5246E3-DB48-4C65-BB99-B49392DA952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939C7B-E2AF-4CE3-A2B0-03F0C3F33D7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ED5DAAD-5635-453E-8776-7F98AC6E821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877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13513"/>
            <a:ext cx="6477000" cy="674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4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Pashtuns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charset="2"/>
              <a:buChar char="Ø"/>
            </a:pPr>
            <a:r>
              <a:rPr lang="en-US" dirty="0" smtClean="0"/>
              <a:t> ~56 million (75% in Pakistan) </a:t>
            </a:r>
          </a:p>
          <a:p>
            <a:pPr>
              <a:buFont typeface="Wingdings" charset="2"/>
              <a:buChar char="Ø"/>
            </a:pPr>
            <a:r>
              <a:rPr lang="en-US" dirty="0" smtClean="0"/>
              <a:t>speak the language </a:t>
            </a:r>
            <a:r>
              <a:rPr lang="en-US" b="1" dirty="0" smtClean="0"/>
              <a:t>Pashto</a:t>
            </a:r>
          </a:p>
          <a:p>
            <a:pPr>
              <a:buFont typeface="Wingdings" charset="2"/>
              <a:buChar char="Ø"/>
            </a:pPr>
            <a:r>
              <a:rPr lang="en-US" dirty="0"/>
              <a:t> </a:t>
            </a:r>
            <a:r>
              <a:rPr lang="en-US" dirty="0" smtClean="0"/>
              <a:t>Follow the </a:t>
            </a:r>
            <a:r>
              <a:rPr lang="en-US" b="1" dirty="0"/>
              <a:t>Pashtunwali</a:t>
            </a:r>
            <a:r>
              <a:rPr lang="en-US" dirty="0"/>
              <a:t> </a:t>
            </a:r>
            <a:r>
              <a:rPr lang="en-US" dirty="0" smtClean="0"/>
              <a:t>ethical code</a:t>
            </a:r>
          </a:p>
          <a:p>
            <a:pPr>
              <a:buFont typeface="Wingdings" charset="2"/>
              <a:buChar char="Ø"/>
            </a:pPr>
            <a:r>
              <a:rPr lang="en-US" dirty="0"/>
              <a:t> </a:t>
            </a:r>
            <a:r>
              <a:rPr lang="en-US" dirty="0" smtClean="0"/>
              <a:t>Known to be “fiercely independent”</a:t>
            </a:r>
          </a:p>
          <a:p>
            <a:pPr>
              <a:buFont typeface="Wingdings" charset="2"/>
              <a:buChar char="Ø"/>
            </a:pPr>
            <a:r>
              <a:rPr lang="en-US" dirty="0"/>
              <a:t> </a:t>
            </a:r>
            <a:r>
              <a:rPr lang="en-US" smtClean="0"/>
              <a:t>Sunni Muslim</a:t>
            </a:r>
            <a:br>
              <a:rPr lang="en-US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257800" y="1981200"/>
            <a:ext cx="3124200" cy="388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1" indent="0" algn="ctr">
              <a:buNone/>
            </a:pPr>
            <a:r>
              <a:rPr lang="en-US" sz="2000" b="1" dirty="0" smtClean="0"/>
              <a:t>hospitality </a:t>
            </a:r>
            <a:endParaRPr lang="en-US" sz="2000" b="1" dirty="0"/>
          </a:p>
          <a:p>
            <a:pPr marL="342900" lvl="1" indent="0" algn="ctr">
              <a:buNone/>
            </a:pPr>
            <a:r>
              <a:rPr lang="en-US" sz="2000" b="1" dirty="0"/>
              <a:t>forgiveness or asylum</a:t>
            </a:r>
          </a:p>
          <a:p>
            <a:pPr marL="342900" lvl="1" indent="0" algn="ctr">
              <a:buNone/>
            </a:pPr>
            <a:r>
              <a:rPr lang="en-US" sz="2000" b="1" dirty="0"/>
              <a:t>justice and revenge </a:t>
            </a:r>
          </a:p>
          <a:p>
            <a:pPr marL="342900" lvl="1" indent="0" algn="ctr">
              <a:buNone/>
            </a:pPr>
            <a:r>
              <a:rPr lang="en-US" sz="2000" b="1" dirty="0"/>
              <a:t>bravery</a:t>
            </a:r>
          </a:p>
          <a:p>
            <a:pPr marL="342900" lvl="1" indent="0" algn="ctr">
              <a:buNone/>
            </a:pPr>
            <a:r>
              <a:rPr lang="en-US" sz="2000" b="1" dirty="0"/>
              <a:t>loyalty</a:t>
            </a:r>
          </a:p>
          <a:p>
            <a:pPr marL="342900" lvl="1" indent="0" algn="ctr">
              <a:buNone/>
            </a:pPr>
            <a:r>
              <a:rPr lang="en-US" sz="2000" b="1" dirty="0"/>
              <a:t>righteousness</a:t>
            </a:r>
          </a:p>
          <a:p>
            <a:pPr marL="342900" lvl="1" indent="0" algn="ctr">
              <a:buNone/>
            </a:pPr>
            <a:r>
              <a:rPr lang="en-US" sz="2000" b="1" dirty="0"/>
              <a:t>faith</a:t>
            </a:r>
          </a:p>
          <a:p>
            <a:pPr marL="342900" lvl="1" indent="0" algn="ctr">
              <a:buNone/>
            </a:pPr>
            <a:r>
              <a:rPr lang="en-US" sz="2000" b="1" dirty="0"/>
              <a:t>respect, pride and courage</a:t>
            </a:r>
          </a:p>
          <a:p>
            <a:pPr marL="342900" lvl="1" indent="0" algn="ctr">
              <a:buNone/>
            </a:pPr>
            <a:r>
              <a:rPr lang="en-US" sz="2000" b="1" dirty="0"/>
              <a:t>protection of women</a:t>
            </a:r>
          </a:p>
          <a:p>
            <a:pPr marL="342900" lvl="1" indent="0" algn="ctr">
              <a:buNone/>
            </a:pPr>
            <a:r>
              <a:rPr lang="en-US" sz="2000" b="1" dirty="0"/>
              <a:t>honor</a:t>
            </a:r>
          </a:p>
          <a:p>
            <a:pPr marL="342900" lvl="1" indent="0" algn="ctr">
              <a:buNone/>
            </a:pPr>
            <a:r>
              <a:rPr lang="en-US" sz="2000" b="1" dirty="0"/>
              <a:t>country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58274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304800"/>
            <a:ext cx="8347997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44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62000"/>
            <a:ext cx="8541939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85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81000"/>
            <a:ext cx="77724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6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381000"/>
            <a:ext cx="8260163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24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165100"/>
            <a:ext cx="8661400" cy="652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89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100" y="12700"/>
            <a:ext cx="5765800" cy="683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80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1300"/>
            <a:ext cx="9144000" cy="382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8778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0"/>
            <a:ext cx="9144000" cy="634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557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400"/>
            <a:ext cx="9144000" cy="629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250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1041400"/>
            <a:ext cx="8953500" cy="47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33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400"/>
            <a:ext cx="9144000" cy="627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4724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0"/>
            <a:ext cx="9144000" cy="4820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3040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0100"/>
            <a:ext cx="9144000" cy="525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088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1100"/>
            <a:ext cx="9144000" cy="447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8007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"/>
            <a:ext cx="9144000" cy="571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2533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0300"/>
            <a:ext cx="9144000" cy="458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0431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5200"/>
            <a:ext cx="9144000" cy="490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1201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6300"/>
            <a:ext cx="9144000" cy="508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6664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Mingora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182" y="1825625"/>
            <a:ext cx="689963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4583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533400"/>
            <a:ext cx="7571568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8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6500"/>
            <a:ext cx="9144000" cy="441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4782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0"/>
            <a:ext cx="90319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169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88324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749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486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7210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0"/>
            <a:ext cx="8914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7398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" y="0"/>
            <a:ext cx="87052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9166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36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854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0"/>
            <a:ext cx="9041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8155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800"/>
            <a:ext cx="9144000" cy="571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3420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685800"/>
            <a:ext cx="81534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482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14400"/>
            <a:ext cx="8166100" cy="5651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8600"/>
            <a:ext cx="29718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03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0"/>
            <a:ext cx="660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1035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6100"/>
            <a:ext cx="9144000" cy="576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196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400"/>
            <a:ext cx="9144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566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304800"/>
            <a:ext cx="5791200" cy="6030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026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5239"/>
            <a:ext cx="4648200" cy="676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71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28600"/>
            <a:ext cx="4821382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3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700" y="0"/>
            <a:ext cx="47964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ca6bf3abc8c515d48857a5c5328843bb275e6"/>
  <p:tag name="ISPRING_RESOURCE_PATHS_HASH_2" val="c8696ac52b5b5e2b3fdb41d4f2cd9897ca53168a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2032</TotalTime>
  <Words>61</Words>
  <Application>Microsoft Macintosh PowerPoint</Application>
  <PresentationFormat>On-screen Show (4:3)</PresentationFormat>
  <Paragraphs>25</Paragraphs>
  <Slides>40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Calibri</vt:lpstr>
      <vt:lpstr>Calibri Light</vt:lpstr>
      <vt:lpstr>Wingdings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Pashtuns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Mingora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SeaChange International</Company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 in Afghanistan</dc:title>
  <dc:creator>Adam Berlin;History Made Easy;LLC</dc:creator>
  <cp:lastModifiedBy>Microsoft Office User</cp:lastModifiedBy>
  <cp:revision>79</cp:revision>
  <dcterms:created xsi:type="dcterms:W3CDTF">2009-07-05T18:20:19Z</dcterms:created>
  <dcterms:modified xsi:type="dcterms:W3CDTF">2018-03-01T16:17:06Z</dcterms:modified>
</cp:coreProperties>
</file>